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pPr/>
              <a:t>29/01/63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pPr/>
              <a:t>29/01/63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pPr/>
              <a:t>29/01/63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pPr/>
              <a:t>29/01/63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pPr/>
              <a:t>29/01/63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pPr/>
              <a:t>29/01/63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pPr/>
              <a:t>29/01/63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pPr/>
              <a:t>29/01/63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pPr/>
              <a:t>29/01/63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pPr/>
              <a:t>29/01/63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pPr/>
              <a:t>29/01/63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F293D-20BF-487A-BFA7-792ABC73B8A5}" type="datetimeFigureOut">
              <a:rPr lang="th-TH" smtClean="0"/>
              <a:pPr/>
              <a:t>29/01/63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 smtClean="0"/>
              <a:t>กิจกรรมโครงการอบรมเชิงปฏิบัติการการบำบัดฟื้นฟู</a:t>
            </a:r>
            <a:br>
              <a:rPr lang="th-TH" dirty="0" smtClean="0"/>
            </a:br>
            <a:r>
              <a:rPr lang="th-TH" dirty="0" smtClean="0"/>
              <a:t>ผู้ใช้</a:t>
            </a:r>
            <a:r>
              <a:rPr lang="th-TH" dirty="0" err="1" smtClean="0"/>
              <a:t>ยาเสพติด</a:t>
            </a:r>
            <a:r>
              <a:rPr lang="th-TH" dirty="0" smtClean="0"/>
              <a:t>โดยชุมชนเป็นศูนย์กลาง(</a:t>
            </a:r>
            <a:r>
              <a:rPr lang="en-US" dirty="0" err="1" smtClean="0"/>
              <a:t>CBTx</a:t>
            </a:r>
            <a:r>
              <a:rPr lang="th-TH" dirty="0" smtClean="0"/>
              <a:t>)</a:t>
            </a:r>
            <a:endParaRPr lang="th-TH" dirty="0"/>
          </a:p>
        </p:txBody>
      </p:sp>
      <p:pic>
        <p:nvPicPr>
          <p:cNvPr id="6" name="ตัวยึดเนื้อหา 5" descr="กิจกรรมอบรมCBTx6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628011"/>
            <a:ext cx="8229600" cy="4470341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สำนักงา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สำนักงา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สำนักงา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8</Words>
  <Application>Microsoft Office PowerPoint</Application>
  <PresentationFormat>นำเสนอทางหน้าจอ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ชุดรูปแบบของ Office</vt:lpstr>
      <vt:lpstr>กิจกรรมโครงการอบรมเชิงปฏิบัติการการบำบัดฟื้นฟู ผู้ใช้ยาเสพติดโดยชุมชนเป็นศูนย์กลาง(CBTx)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nurse</dc:creator>
  <cp:lastModifiedBy>nurse</cp:lastModifiedBy>
  <cp:revision>4</cp:revision>
  <dcterms:created xsi:type="dcterms:W3CDTF">2020-01-29T09:55:52Z</dcterms:created>
  <dcterms:modified xsi:type="dcterms:W3CDTF">2020-01-29T10:36:31Z</dcterms:modified>
</cp:coreProperties>
</file>